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85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11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06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48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42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40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783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629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11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68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53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7075F-5A4D-469F-A553-877D7BBE2564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49209-FE88-4434-A9B0-DBB3738229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1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0575" y="2"/>
            <a:ext cx="11338560" cy="947014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ŘEDITELKY MŠ O. SYNKA K NÁHRADNÍMU PRÁZDNINOVÉMU PROVOZU V MŠ O. SYNKA, NA  PRACOVIŠTI MŠ O. SYNKA 1834</a:t>
            </a:r>
            <a:b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0575" y="1088967"/>
            <a:ext cx="11338559" cy="106402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Vážení rodiče, </a:t>
            </a:r>
          </a:p>
          <a:p>
            <a:pPr algn="just">
              <a:lnSpc>
                <a:spcPct val="150000"/>
              </a:lnSpc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dlouholeté spolupráce mezi našimi mateřskými školami zajišťuje MŠ O. Synka prázdninový provoz pro děti z MŠ J. Šoupala + MŠ J. Skupy, a to v měsíci červenci: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0575" y="2750877"/>
            <a:ext cx="11338559" cy="350406"/>
          </a:xfrm>
        </p:spPr>
        <p:txBody>
          <a:bodyPr/>
          <a:lstStyle/>
          <a:p>
            <a:pPr marL="0" indent="0">
              <a:buNone/>
            </a:pPr>
            <a:r>
              <a:rPr lang="cs-CZ" sz="1200" b="1" dirty="0"/>
              <a:t>POSTUP PODÁNÍ ŽÁDOSTI K PRÁZDNINOVÉMU PROVOZU: </a:t>
            </a:r>
            <a:endParaRPr lang="cs-CZ" sz="12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0575" y="1903615"/>
            <a:ext cx="11338560" cy="847262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 fontScale="32500" lnSpcReduction="20000"/>
          </a:bodyPr>
          <a:lstStyle/>
          <a:p>
            <a:pPr algn="ctr"/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1. 7. 2024 – do 31. 7. 2024 na pracovišti MŠ O. SYNKA 1834.</a:t>
            </a:r>
          </a:p>
          <a:p>
            <a:endParaRPr lang="cs-CZ" sz="5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40575" y="2992582"/>
            <a:ext cx="11338560" cy="3757353"/>
          </a:xfrm>
          <a:ln w="28575">
            <a:solidFill>
              <a:srgbClr val="FF0000"/>
            </a:solidFill>
          </a:ln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Vyplnit Žádost o přijetí do MŠ na dobu určitou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(ke stažení na www.otysynka.cz.cz , v záložce </a:t>
            </a: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Kopii vyjádření lékaře, potřebnou k přijetí dítěte do náhradní MŠ si předají ředitelky obou MŠ po obdržení Vaší Žádosti o přijetí. </a:t>
            </a:r>
            <a:r>
              <a:rPr lang="cs-CZ" sz="3700">
                <a:latin typeface="Times New Roman" panose="02020603050405020304" pitchFamily="18" charset="0"/>
                <a:cs typeface="Times New Roman" panose="02020603050405020304" pitchFamily="18" charset="0"/>
              </a:rPr>
              <a:t>NEZASÍLEJTE!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termínu od 25. 3. 2024 – do 31. 3. 2024 naskenovaný dokument i s Vašimi podpisy zaslat na email: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ms.synka@volny.cz., popř. po předchozí telefonické domluvě s ředitelkou školy (</a:t>
            </a: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tel. 720 372 430) 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osobně donést </a:t>
            </a: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ředitelny MŠ O. Synka.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Žádosti nezasílejte dříve, nebude k nim přihlíženo!!! Prvních 14 dnů v březnu zjišťujeme prázdninový provoz našich dětí, proto na dříve zaslané žádosti nebudeme reagovat.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mailem Vám bude potvrzeno přijetí Vaší žádosti a do 30 dnů od podání Vaší žádosti Vám opět e mailem zašleme vyrozumění o přijetí dítěte na dobu určitou</a:t>
            </a: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Kapacita mateřské školy je omezena, není možné vyhovět všem žádostem. Prosím tedy o vzájemnou ohleduplnost.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Veškeré informace, potřebné k přijetí k prázdninovému provozu do MŠ O. Synka jsou k dispozici na Žádosti o přijetí dítěte do MŠ na dobu určitou. 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případě nejasností kontaktujte ředitelku MŠ O. Synka na telefonním čísle 720 372 430. 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Děkuji Vám za pochopení a dodržení stanoveného postupu. </a:t>
            </a:r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Ostravě – Porubě, dne 04. 03. 2023 							Alena Janíčková, ředitelka MŠ O. Synka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4288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356</Words>
  <Application>Microsoft Office PowerPoint</Application>
  <PresentationFormat>Širokoúhlá obrazovka</PresentationFormat>
  <Paragraphs>15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Motiv Office</vt:lpstr>
      <vt:lpstr>INFORMACE ŘEDITELKY MŠ O. SYNKA K NÁHRADNÍMU PRÁZDNINOVÉMU PROVOZU V MŠ O. SYNKA, NA  PRACOVIŠTI MŠ O. SYNKA 1834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ŘEDITELKY MŠ O. SYNKA K NÁHRADNÍMU PRÁZDNINOVÉMU PROVOZU V MŠ O. SYNKA, NA  PRACOVIŠTI MŠ O. SYNKA 1834</dc:title>
  <dc:creator>Uživatel systému Windows</dc:creator>
  <cp:lastModifiedBy>Marek Janíček</cp:lastModifiedBy>
  <cp:revision>7</cp:revision>
  <dcterms:created xsi:type="dcterms:W3CDTF">2020-01-30T07:19:58Z</dcterms:created>
  <dcterms:modified xsi:type="dcterms:W3CDTF">2024-03-05T11:57:43Z</dcterms:modified>
</cp:coreProperties>
</file>